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75" r:id="rId3"/>
    <p:sldId id="276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5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0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0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0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5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1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4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1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5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4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0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2AC58-1456-2045-BDA5-1AF671CB9D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5F01-1352-4946-B52C-E752D364B5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6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Logo Ritterklub definitieve versi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3236" y="2133960"/>
            <a:ext cx="3101375" cy="35935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568" y="-59573"/>
            <a:ext cx="7094864" cy="1623968"/>
          </a:xfrm>
        </p:spPr>
        <p:txBody>
          <a:bodyPr>
            <a:noAutofit/>
          </a:bodyPr>
          <a:lstStyle/>
          <a:p>
            <a:r>
              <a:rPr lang="en-US" sz="8800" dirty="0" smtClean="0"/>
              <a:t>PARTNERSHIPS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71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55" y="74112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STANDAARD PAKKETTEN</a:t>
            </a:r>
            <a:endParaRPr lang="en-US" sz="2000" dirty="0"/>
          </a:p>
        </p:txBody>
      </p:sp>
      <p:pic>
        <p:nvPicPr>
          <p:cNvPr id="4" name="Picture 3" descr="Logo Ritterklub definitieve versi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3158" y="286812"/>
            <a:ext cx="1298997" cy="1505142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420355" y="1444626"/>
            <a:ext cx="72143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Goud: €800 ( </a:t>
            </a:r>
            <a:r>
              <a:rPr lang="en-US" dirty="0" err="1" smtClean="0"/>
              <a:t>excl</a:t>
            </a:r>
            <a:r>
              <a:rPr lang="en-US" dirty="0" smtClean="0"/>
              <a:t> BTW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aanmaakkosten</a:t>
            </a:r>
            <a:r>
              <a:rPr lang="en-US" dirty="0" smtClean="0"/>
              <a:t> </a:t>
            </a:r>
            <a:r>
              <a:rPr lang="en-US" dirty="0" err="1" smtClean="0"/>
              <a:t>reclamepanelen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Rood: €400 (</a:t>
            </a:r>
            <a:r>
              <a:rPr lang="en-US" dirty="0" err="1" smtClean="0"/>
              <a:t>excl</a:t>
            </a:r>
            <a:r>
              <a:rPr lang="en-US" dirty="0" smtClean="0"/>
              <a:t> BTW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aanmaakkosten</a:t>
            </a:r>
            <a:r>
              <a:rPr lang="en-US" dirty="0" smtClean="0"/>
              <a:t> </a:t>
            </a:r>
            <a:r>
              <a:rPr lang="en-US" dirty="0" err="1" smtClean="0"/>
              <a:t>reclamepanelen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Geel</a:t>
            </a:r>
            <a:r>
              <a:rPr lang="en-US" dirty="0" smtClean="0"/>
              <a:t>: €240 (</a:t>
            </a:r>
            <a:r>
              <a:rPr lang="en-US" dirty="0" err="1" smtClean="0"/>
              <a:t>excl</a:t>
            </a:r>
            <a:r>
              <a:rPr lang="en-US" dirty="0" smtClean="0"/>
              <a:t> BTW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aanmaakkosten</a:t>
            </a:r>
            <a:r>
              <a:rPr lang="en-US" dirty="0" smtClean="0"/>
              <a:t> </a:t>
            </a:r>
            <a:r>
              <a:rPr lang="en-US" dirty="0" err="1" smtClean="0"/>
              <a:t>reclamepanelen</a:t>
            </a:r>
            <a:r>
              <a:rPr lang="en-US" dirty="0" smtClean="0"/>
              <a:t> )</a:t>
            </a:r>
            <a:endParaRPr lang="en-US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Wit: €110 (</a:t>
            </a:r>
            <a:r>
              <a:rPr lang="en-US" dirty="0" err="1" smtClean="0">
                <a:sym typeface="Wingdings" panose="05000000000000000000" pitchFamily="2" charset="2"/>
              </a:rPr>
              <a:t>excl</a:t>
            </a:r>
            <a:r>
              <a:rPr lang="en-US" dirty="0" smtClean="0">
                <a:sym typeface="Wingdings" panose="05000000000000000000" pitchFamily="2" charset="2"/>
              </a:rPr>
              <a:t> BTW)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Jaarlijkse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verlenging</a:t>
            </a:r>
            <a:r>
              <a:rPr lang="en-US" dirty="0" smtClean="0">
                <a:sym typeface="Wingdings" panose="05000000000000000000" pitchFamily="2" charset="2"/>
              </a:rPr>
              <a:t> Goud :</a:t>
            </a:r>
            <a:r>
              <a:rPr lang="en-US" dirty="0" smtClean="0">
                <a:sym typeface="Wingdings" panose="05000000000000000000" pitchFamily="2" charset="2"/>
              </a:rPr>
              <a:t>€800 </a:t>
            </a:r>
            <a:r>
              <a:rPr lang="en-US" dirty="0" smtClean="0">
                <a:sym typeface="Wingdings" panose="05000000000000000000" pitchFamily="2" charset="2"/>
              </a:rPr>
              <a:t>( </a:t>
            </a:r>
            <a:r>
              <a:rPr lang="en-US" dirty="0" err="1" smtClean="0">
                <a:sym typeface="Wingdings" panose="05000000000000000000" pitchFamily="2" charset="2"/>
              </a:rPr>
              <a:t>excl</a:t>
            </a:r>
            <a:r>
              <a:rPr lang="en-US" dirty="0" smtClean="0">
                <a:sym typeface="Wingdings" panose="05000000000000000000" pitchFamily="2" charset="2"/>
              </a:rPr>
              <a:t> BTW)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Jaarlijkse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verlenging</a:t>
            </a:r>
            <a:r>
              <a:rPr lang="en-US" dirty="0" smtClean="0">
                <a:sym typeface="Wingdings" panose="05000000000000000000" pitchFamily="2" charset="2"/>
              </a:rPr>
              <a:t> Rood :</a:t>
            </a:r>
            <a:r>
              <a:rPr lang="en-US" dirty="0" smtClean="0">
                <a:sym typeface="Wingdings" panose="05000000000000000000" pitchFamily="2" charset="2"/>
              </a:rPr>
              <a:t>€</a:t>
            </a:r>
            <a:r>
              <a:rPr lang="en-US" dirty="0" smtClean="0">
                <a:sym typeface="Wingdings" panose="05000000000000000000" pitchFamily="2" charset="2"/>
              </a:rPr>
              <a:t>400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excl</a:t>
            </a:r>
            <a:r>
              <a:rPr lang="en-US" dirty="0" smtClean="0">
                <a:sym typeface="Wingdings" panose="05000000000000000000" pitchFamily="2" charset="2"/>
              </a:rPr>
              <a:t> BTW)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Publiciteitspaneel</a:t>
            </a:r>
            <a:r>
              <a:rPr lang="en-US" dirty="0" smtClean="0">
                <a:sym typeface="Wingdings" panose="05000000000000000000" pitchFamily="2" charset="2"/>
              </a:rPr>
              <a:t> :</a:t>
            </a:r>
            <a:r>
              <a:rPr lang="en-US" dirty="0" err="1" smtClean="0">
                <a:sym typeface="Wingdings" panose="05000000000000000000" pitchFamily="2" charset="2"/>
              </a:rPr>
              <a:t>jaarlijkse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verlenging</a:t>
            </a:r>
            <a:r>
              <a:rPr lang="en-US" dirty="0" smtClean="0">
                <a:sym typeface="Wingdings" panose="05000000000000000000" pitchFamily="2" charset="2"/>
              </a:rPr>
              <a:t> :</a:t>
            </a:r>
            <a:r>
              <a:rPr lang="en-US" dirty="0" smtClean="0">
                <a:sym typeface="Wingdings" panose="05000000000000000000" pitchFamily="2" charset="2"/>
              </a:rPr>
              <a:t>€</a:t>
            </a:r>
            <a:r>
              <a:rPr lang="en-US" dirty="0" smtClean="0">
                <a:sym typeface="Wingdings" panose="05000000000000000000" pitchFamily="2" charset="2"/>
              </a:rPr>
              <a:t>240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excl</a:t>
            </a:r>
            <a:r>
              <a:rPr lang="en-US" dirty="0" smtClean="0">
                <a:sym typeface="Wingdings" panose="05000000000000000000" pitchFamily="2" charset="2"/>
              </a:rPr>
              <a:t> btw)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55" y="74112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RETURN</a:t>
            </a:r>
            <a:endParaRPr lang="en-US" sz="2000" dirty="0"/>
          </a:p>
        </p:txBody>
      </p:sp>
      <p:pic>
        <p:nvPicPr>
          <p:cNvPr id="4" name="Picture 3" descr="Logo Ritterklub definitieve versi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3158" y="286812"/>
            <a:ext cx="1298997" cy="1505142"/>
          </a:xfrm>
          <a:prstGeom prst="rect">
            <a:avLst/>
          </a:prstGeom>
        </p:spPr>
      </p:pic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917578"/>
              </p:ext>
            </p:extLst>
          </p:nvPr>
        </p:nvGraphicFramePr>
        <p:xfrm>
          <a:off x="82297" y="1429812"/>
          <a:ext cx="8979407" cy="5465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986"/>
                <a:gridCol w="1590002"/>
                <a:gridCol w="1802632"/>
                <a:gridCol w="1623155"/>
                <a:gridCol w="1802632"/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Return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Goud (€800)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Rood (€400)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Geel (€240)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Wit (€110)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 </a:t>
                      </a:r>
                      <a:r>
                        <a:rPr lang="nl-BE" sz="1100" dirty="0" smtClean="0"/>
                        <a:t>(grote rotatie)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kumimoji="0" lang="nl-B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(grote rotatie)</a:t>
                      </a:r>
                      <a:endParaRPr kumimoji="0" lang="nl-BE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kumimoji="0" lang="nl-B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(gemiddelde rotatie)</a:t>
                      </a:r>
                      <a:endParaRPr kumimoji="0" lang="nl-BE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kumimoji="0" lang="nl-B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(kleine rotatie)</a:t>
                      </a:r>
                      <a:endParaRPr kumimoji="0" lang="nl-BE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Publiciteit op uitrusting 1 ploeg jeugd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Logo</a:t>
                      </a:r>
                      <a:r>
                        <a:rPr lang="nl-B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 website/ Trimestrieel vermelding op FB/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Vipdaysponsor</a:t>
                      </a:r>
                      <a:r>
                        <a:rPr lang="nl-B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vermelding op </a:t>
                      </a:r>
                      <a:r>
                        <a:rPr lang="nl-B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fb</a:t>
                      </a:r>
                      <a:r>
                        <a:rPr lang="nl-B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 woensdag en zaterdag tijdens de jeugd en </a:t>
                      </a:r>
                      <a:r>
                        <a:rPr lang="nl-BE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fanionwedstrijden</a:t>
                      </a:r>
                      <a:r>
                        <a:rPr lang="nl-B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/schermen kantine/website/vermelding wedstrijdblad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reclamepaneel rond het veld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visibiliteit</a:t>
                      </a:r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op </a:t>
                      </a:r>
                      <a:r>
                        <a:rPr lang="nl-B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activiteiten</a:t>
                      </a:r>
                      <a:r>
                        <a:rPr lang="nl-B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(eetfestijn, quiz, tornooi,…)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Klein</a:t>
                      </a:r>
                      <a:r>
                        <a:rPr lang="nl-B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reclamepaneel </a:t>
                      </a:r>
                      <a:r>
                        <a:rPr lang="nl-B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kantine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tickets voor </a:t>
                      </a:r>
                      <a:r>
                        <a:rPr lang="nl-B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festiviteiten twv €50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vermelding wedstrijdbladen eerste ploeg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Actie</a:t>
                      </a:r>
                      <a:r>
                        <a:rPr lang="nl-BE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/promo /kan gedeeld worden op onze FB pagina</a:t>
                      </a:r>
                      <a:endParaRPr lang="nl-BE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 op </a:t>
                      </a:r>
                      <a:r>
                        <a:rPr lang="nl-BE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activiteiten: jeugdtornooi, eetfestijnen, </a:t>
                      </a:r>
                      <a:r>
                        <a:rPr lang="nl-BE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ritterkup,joermêt</a:t>
                      </a:r>
                      <a:r>
                        <a:rPr lang="nl-BE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,…</a:t>
                      </a:r>
                      <a:endParaRPr lang="nl-BE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informatiefolder/klantenkaart met korting bij elke aansluiting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1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55" y="74112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RETURN</a:t>
            </a:r>
            <a:endParaRPr lang="en-US" sz="2000" dirty="0"/>
          </a:p>
        </p:txBody>
      </p:sp>
      <p:pic>
        <p:nvPicPr>
          <p:cNvPr id="4" name="Picture 3" descr="Logo Ritterklub definitieve versi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3158" y="286812"/>
            <a:ext cx="1298997" cy="1505142"/>
          </a:xfrm>
          <a:prstGeom prst="rect">
            <a:avLst/>
          </a:prstGeom>
        </p:spPr>
      </p:pic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38628"/>
              </p:ext>
            </p:extLst>
          </p:nvPr>
        </p:nvGraphicFramePr>
        <p:xfrm>
          <a:off x="2324559" y="1429812"/>
          <a:ext cx="449488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556"/>
                <a:gridCol w="2425326"/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Return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Vipdaysponsor</a:t>
                      </a:r>
                      <a:r>
                        <a:rPr lang="nl-BE" dirty="0" smtClean="0"/>
                        <a:t> (110)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Jeugd /</a:t>
                      </a:r>
                      <a:r>
                        <a:rPr lang="nl-B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fanionwedstrijden</a:t>
                      </a:r>
                      <a:r>
                        <a:rPr lang="nl-B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Vermelding wedstrijdblad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Vermelding in kantine heel jaar </a:t>
                      </a:r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(Affiche aan muur)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Facebookevent - aankondiging wedstrijd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nl-B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inkomtickets</a:t>
                      </a:r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X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8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3598</TotalTime>
  <Words>255</Words>
  <Application>Microsoft Office PowerPoint</Application>
  <PresentationFormat>Diavoorstelling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PARTNERSHIPS</vt:lpstr>
      <vt:lpstr>STANDAARD PAKKETTEN</vt:lpstr>
      <vt:lpstr>RETURN</vt:lpstr>
      <vt:lpstr>RETURN</vt:lpstr>
    </vt:vector>
  </TitlesOfParts>
  <Company>Design 2 Style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RITTERKLUB V.S.V Jette V.Z.W</dc:title>
  <dc:creator>Verstappen Frank</dc:creator>
  <cp:lastModifiedBy>frank verstappen</cp:lastModifiedBy>
  <cp:revision>85</cp:revision>
  <dcterms:created xsi:type="dcterms:W3CDTF">2016-01-27T13:03:34Z</dcterms:created>
  <dcterms:modified xsi:type="dcterms:W3CDTF">2020-05-23T14:54:03Z</dcterms:modified>
</cp:coreProperties>
</file>