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71" r:id="rId7"/>
    <p:sldId id="272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0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1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AC58-1456-2045-BDA5-1AF671CB9D5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5F01-1352-4946-B52C-E752D364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274" y="5013158"/>
            <a:ext cx="7214937" cy="1215583"/>
          </a:xfrm>
        </p:spPr>
        <p:txBody>
          <a:bodyPr/>
          <a:lstStyle/>
          <a:p>
            <a:r>
              <a:rPr lang="en-US" dirty="0"/>
              <a:t>RITTERKLUB V.S.V </a:t>
            </a:r>
            <a:r>
              <a:rPr lang="en-US" dirty="0" err="1"/>
              <a:t>Jette</a:t>
            </a:r>
            <a:r>
              <a:rPr lang="en-US" dirty="0"/>
              <a:t> V.Z.W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8422" y="6122736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Club Overview </a:t>
            </a:r>
            <a:r>
              <a:rPr lang="en-US" sz="2000" dirty="0" smtClean="0"/>
              <a:t> 2020</a:t>
            </a:r>
            <a:endParaRPr lang="en-US" sz="2000" dirty="0"/>
          </a:p>
        </p:txBody>
      </p:sp>
      <p:pic>
        <p:nvPicPr>
          <p:cNvPr id="6" name="Picture 5" descr="Screen Shot 2016-01-27 at 15.05.5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024" y="1475118"/>
            <a:ext cx="5548030" cy="3818775"/>
          </a:xfrm>
          <a:prstGeom prst="rect">
            <a:avLst/>
          </a:prstGeom>
        </p:spPr>
      </p:pic>
      <p:pic>
        <p:nvPicPr>
          <p:cNvPr id="4" name="Picture 3" descr="Logo Ritterklub definitieve versi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790" y="58740"/>
            <a:ext cx="1567868" cy="18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9133" y="578409"/>
            <a:ext cx="103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MISSIE </a:t>
            </a:r>
          </a:p>
        </p:txBody>
      </p:sp>
      <p:pic>
        <p:nvPicPr>
          <p:cNvPr id="5" name="Picture 4" descr="Logo Ritterklub definitieve vers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178" y="432944"/>
            <a:ext cx="1047955" cy="1214260"/>
          </a:xfrm>
          <a:prstGeom prst="rect">
            <a:avLst/>
          </a:prstGeom>
        </p:spPr>
      </p:pic>
      <p:pic>
        <p:nvPicPr>
          <p:cNvPr id="6" name="Picture 5" descr="Screen Shot 2016-01-27 at 14.14.2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8581" y="1647203"/>
            <a:ext cx="2448735" cy="3071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355" y="627348"/>
            <a:ext cx="548105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RitterKlub</a:t>
            </a:r>
            <a:r>
              <a:rPr lang="en-US" b="1" dirty="0"/>
              <a:t> </a:t>
            </a:r>
            <a:r>
              <a:rPr lang="en-US" b="1" dirty="0" err="1"/>
              <a:t>voetbalvereniging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vereniging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winstbejag</a:t>
            </a:r>
            <a:r>
              <a:rPr lang="en-US" dirty="0"/>
              <a:t> </a:t>
            </a:r>
            <a:r>
              <a:rPr lang="en-US" dirty="0" smtClean="0"/>
              <a:t>met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die </a:t>
            </a:r>
            <a:r>
              <a:rPr lang="en-US" dirty="0" err="1"/>
              <a:t>kinderen</a:t>
            </a:r>
            <a:r>
              <a:rPr lang="en-US" dirty="0"/>
              <a:t> en </a:t>
            </a:r>
            <a:r>
              <a:rPr lang="en-US" dirty="0" err="1"/>
              <a:t>spelers</a:t>
            </a:r>
            <a:r>
              <a:rPr lang="en-US" dirty="0"/>
              <a:t> die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favoriete</a:t>
            </a:r>
            <a:r>
              <a:rPr lang="en-US" dirty="0"/>
              <a:t> </a:t>
            </a:r>
            <a:r>
              <a:rPr lang="en-US" dirty="0" smtClean="0"/>
              <a:t>sport, </a:t>
            </a:r>
            <a:r>
              <a:rPr lang="en-US" dirty="0"/>
              <a:t>het </a:t>
            </a:r>
            <a:r>
              <a:rPr lang="en-US" dirty="0" err="1"/>
              <a:t>voetbal</a:t>
            </a:r>
            <a:r>
              <a:rPr lang="en-US" dirty="0"/>
              <a:t> in het </a:t>
            </a:r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 smtClean="0"/>
              <a:t>willen</a:t>
            </a:r>
            <a:r>
              <a:rPr lang="en-US" dirty="0" smtClean="0"/>
              <a:t> </a:t>
            </a:r>
            <a:r>
              <a:rPr lang="en-US" dirty="0" err="1" smtClean="0"/>
              <a:t>beoefenen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Vandaag</a:t>
            </a:r>
            <a:r>
              <a:rPr lang="en-US" dirty="0"/>
              <a:t> de dag </a:t>
            </a:r>
            <a:r>
              <a:rPr lang="en-US" dirty="0" err="1"/>
              <a:t>bieden</a:t>
            </a:r>
            <a:r>
              <a:rPr lang="en-US" dirty="0"/>
              <a:t> we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b="1" dirty="0" smtClean="0"/>
              <a:t>24</a:t>
            </a:r>
            <a:r>
              <a:rPr lang="en-US" b="1" dirty="0" smtClean="0"/>
              <a:t> </a:t>
            </a:r>
            <a:r>
              <a:rPr lang="en-US" b="1" dirty="0"/>
              <a:t>teams </a:t>
            </a:r>
            <a:r>
              <a:rPr lang="en-US" dirty="0" err="1"/>
              <a:t>waarvan</a:t>
            </a:r>
            <a:r>
              <a:rPr lang="en-US" dirty="0"/>
              <a:t> </a:t>
            </a:r>
            <a:r>
              <a:rPr lang="en-US" dirty="0" smtClean="0"/>
              <a:t>19 </a:t>
            </a:r>
            <a:r>
              <a:rPr lang="en-US" dirty="0" err="1"/>
              <a:t>jeugdploegen</a:t>
            </a:r>
            <a:r>
              <a:rPr lang="en-US" dirty="0"/>
              <a:t> (</a:t>
            </a:r>
            <a:r>
              <a:rPr lang="en-US" dirty="0" err="1"/>
              <a:t>vanaf</a:t>
            </a:r>
            <a:r>
              <a:rPr lang="en-US" dirty="0"/>
              <a:t> 5-6 </a:t>
            </a:r>
            <a:r>
              <a:rPr lang="en-US" dirty="0" err="1"/>
              <a:t>jarigen</a:t>
            </a:r>
            <a:r>
              <a:rPr lang="en-US" dirty="0"/>
              <a:t> tot </a:t>
            </a:r>
            <a:r>
              <a:rPr lang="en-US" dirty="0" smtClean="0"/>
              <a:t>21</a:t>
            </a:r>
            <a:r>
              <a:rPr lang="en-US" dirty="0" smtClean="0"/>
              <a:t> </a:t>
            </a:r>
            <a:r>
              <a:rPr lang="en-US" dirty="0" err="1"/>
              <a:t>jarigen</a:t>
            </a:r>
            <a:r>
              <a:rPr lang="en-US" dirty="0"/>
              <a:t>) </a:t>
            </a:r>
            <a:r>
              <a:rPr lang="en-US" dirty="0" err="1"/>
              <a:t>onderdak</a:t>
            </a:r>
            <a:r>
              <a:rPr lang="en-US" dirty="0"/>
              <a:t>. De </a:t>
            </a:r>
            <a:r>
              <a:rPr lang="en-US" dirty="0" err="1"/>
              <a:t>toekomst</a:t>
            </a:r>
            <a:r>
              <a:rPr lang="en-US" dirty="0"/>
              <a:t> van </a:t>
            </a:r>
            <a:r>
              <a:rPr lang="en-US" dirty="0" err="1"/>
              <a:t>Brussel</a:t>
            </a:r>
            <a:r>
              <a:rPr lang="en-US" dirty="0"/>
              <a:t> !</a:t>
            </a:r>
          </a:p>
          <a:p>
            <a:endParaRPr lang="en-US" dirty="0"/>
          </a:p>
          <a:p>
            <a:r>
              <a:rPr lang="en-US" dirty="0" err="1"/>
              <a:t>Dit</a:t>
            </a:r>
            <a:r>
              <a:rPr lang="en-US" dirty="0"/>
              <a:t> met </a:t>
            </a:r>
            <a:r>
              <a:rPr lang="en-US" dirty="0" err="1"/>
              <a:t>steun</a:t>
            </a:r>
            <a:r>
              <a:rPr lang="en-US" dirty="0"/>
              <a:t> van </a:t>
            </a:r>
            <a:r>
              <a:rPr lang="en-US" b="1" dirty="0"/>
              <a:t>de </a:t>
            </a:r>
            <a:r>
              <a:rPr lang="en-US" b="1" dirty="0" err="1"/>
              <a:t>Vlaamse</a:t>
            </a:r>
            <a:r>
              <a:rPr lang="en-US" b="1" dirty="0"/>
              <a:t> </a:t>
            </a:r>
            <a:r>
              <a:rPr lang="en-US" b="1" dirty="0" err="1"/>
              <a:t>Gemeenschap</a:t>
            </a:r>
            <a:r>
              <a:rPr lang="en-US" b="1" dirty="0"/>
              <a:t> </a:t>
            </a:r>
            <a:r>
              <a:rPr lang="en-US" dirty="0"/>
              <a:t>die de </a:t>
            </a:r>
            <a:r>
              <a:rPr lang="en-US" b="1" dirty="0" err="1"/>
              <a:t>Nederlandstalige</a:t>
            </a:r>
            <a:r>
              <a:rPr lang="en-US" dirty="0"/>
              <a:t> long  van </a:t>
            </a:r>
            <a:r>
              <a:rPr lang="en-US" dirty="0" err="1"/>
              <a:t>Brussel</a:t>
            </a:r>
            <a:r>
              <a:rPr lang="en-US" dirty="0"/>
              <a:t> in </a:t>
            </a:r>
            <a:r>
              <a:rPr lang="en-US" dirty="0" err="1"/>
              <a:t>leven</a:t>
            </a:r>
            <a:r>
              <a:rPr lang="en-US" dirty="0"/>
              <a:t> </a:t>
            </a:r>
            <a:r>
              <a:rPr lang="en-US" dirty="0" err="1"/>
              <a:t>houdt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De club is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toegewijd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jeugdtrainers</a:t>
            </a:r>
            <a:r>
              <a:rPr lang="en-US" dirty="0"/>
              <a:t> en de </a:t>
            </a:r>
            <a:r>
              <a:rPr lang="en-US" dirty="0" err="1"/>
              <a:t>spelers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/>
              <a:t>multi </a:t>
            </a:r>
            <a:r>
              <a:rPr lang="en-US" b="1" dirty="0" err="1"/>
              <a:t>culturele</a:t>
            </a:r>
            <a:r>
              <a:rPr lang="en-US" b="1" dirty="0"/>
              <a:t> en diverse </a:t>
            </a:r>
            <a:r>
              <a:rPr lang="en-US" b="1" dirty="0" err="1"/>
              <a:t>samenleving</a:t>
            </a:r>
            <a:r>
              <a:rPr lang="en-US" b="1" dirty="0"/>
              <a:t> </a:t>
            </a:r>
            <a:r>
              <a:rPr lang="en-US" dirty="0"/>
              <a:t>in </a:t>
            </a:r>
            <a:r>
              <a:rPr lang="en-US" dirty="0" err="1"/>
              <a:t>Brussel</a:t>
            </a:r>
            <a:r>
              <a:rPr lang="en-US" dirty="0"/>
              <a:t> (en de </a:t>
            </a:r>
            <a:r>
              <a:rPr lang="en-US" dirty="0" err="1"/>
              <a:t>Vlaamse</a:t>
            </a:r>
            <a:r>
              <a:rPr lang="en-US" dirty="0"/>
              <a:t> rand) </a:t>
            </a:r>
            <a:r>
              <a:rPr lang="en-US" dirty="0" err="1"/>
              <a:t>fundamentele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met de </a:t>
            </a:r>
            <a:r>
              <a:rPr lang="en-US" dirty="0" err="1"/>
              <a:t>voetballende</a:t>
            </a:r>
            <a:r>
              <a:rPr lang="en-US" dirty="0"/>
              <a:t> </a:t>
            </a:r>
            <a:r>
              <a:rPr lang="en-US" dirty="0" err="1"/>
              <a:t>technieken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. </a:t>
            </a:r>
          </a:p>
          <a:p>
            <a:r>
              <a:rPr lang="en-US" dirty="0"/>
              <a:t> De </a:t>
            </a:r>
            <a:r>
              <a:rPr lang="en-US" dirty="0" err="1"/>
              <a:t>waarden</a:t>
            </a:r>
            <a:r>
              <a:rPr lang="en-US" dirty="0"/>
              <a:t> van de club </a:t>
            </a:r>
            <a:r>
              <a:rPr lang="en-US" dirty="0" err="1"/>
              <a:t>draaien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b="1" dirty="0"/>
              <a:t>respect, </a:t>
            </a:r>
            <a:r>
              <a:rPr lang="en-US" b="1" dirty="0" err="1"/>
              <a:t>fairplay</a:t>
            </a:r>
            <a:r>
              <a:rPr lang="en-US" b="1" dirty="0"/>
              <a:t> </a:t>
            </a:r>
            <a:r>
              <a:rPr lang="en-US" dirty="0"/>
              <a:t>en </a:t>
            </a:r>
            <a:r>
              <a:rPr lang="en-US" b="1" dirty="0" err="1"/>
              <a:t>ploeggeest</a:t>
            </a:r>
            <a:r>
              <a:rPr lang="en-US" dirty="0"/>
              <a:t> en die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baden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in het </a:t>
            </a:r>
            <a:r>
              <a:rPr lang="en-US" dirty="0" err="1"/>
              <a:t>geven</a:t>
            </a:r>
            <a:r>
              <a:rPr lang="en-US" dirty="0"/>
              <a:t> van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gelijke</a:t>
            </a:r>
            <a:r>
              <a:rPr lang="en-US" b="1" dirty="0"/>
              <a:t> </a:t>
            </a:r>
            <a:r>
              <a:rPr lang="en-US" b="1" dirty="0" err="1"/>
              <a:t>kansen</a:t>
            </a:r>
            <a:r>
              <a:rPr lang="en-US" b="1" dirty="0"/>
              <a:t> </a:t>
            </a:r>
            <a:r>
              <a:rPr lang="en-US" b="1" dirty="0" err="1"/>
              <a:t>beleid</a:t>
            </a:r>
            <a:r>
              <a:rPr lang="en-US" b="1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spelers</a:t>
            </a:r>
            <a:r>
              <a:rPr lang="en-US" dirty="0"/>
              <a:t> en staff toe.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1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83328" y="858951"/>
            <a:ext cx="994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VALUES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7790" y="1223954"/>
            <a:ext cx="331536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RitterKlub</a:t>
            </a:r>
            <a:r>
              <a:rPr lang="en-US" sz="2400" b="1" dirty="0"/>
              <a:t> </a:t>
            </a:r>
            <a:r>
              <a:rPr lang="en-US" sz="2400" b="1" dirty="0" err="1"/>
              <a:t>waarden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 err="1">
                <a:solidFill>
                  <a:schemeClr val="accent2"/>
                </a:solidFill>
              </a:rPr>
              <a:t>Eerlijkheid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  </a:t>
            </a:r>
          </a:p>
          <a:p>
            <a:r>
              <a:rPr lang="en-US" sz="2400" b="1" dirty="0" err="1">
                <a:solidFill>
                  <a:schemeClr val="accent2"/>
                </a:solidFill>
              </a:rPr>
              <a:t>Integriteit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sz="2400" b="1" dirty="0"/>
          </a:p>
          <a:p>
            <a:r>
              <a:rPr lang="en-US" sz="2400" b="1" dirty="0" err="1">
                <a:solidFill>
                  <a:schemeClr val="accent2"/>
                </a:solidFill>
              </a:rPr>
              <a:t>Realisme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b="1" dirty="0" err="1">
                <a:solidFill>
                  <a:schemeClr val="accent2"/>
                </a:solidFill>
              </a:rPr>
              <a:t>Ploeggeest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Respect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9" name="Picture 8" descr="Screen Shot 2016-01-27 at 15.07.5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892" y="1847864"/>
            <a:ext cx="3484635" cy="36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4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22 at 22.0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49" y="267368"/>
            <a:ext cx="5094998" cy="6256421"/>
          </a:xfrm>
          <a:prstGeom prst="rect">
            <a:avLst/>
          </a:prstGeom>
        </p:spPr>
      </p:pic>
      <p:pic>
        <p:nvPicPr>
          <p:cNvPr id="5" name="Picture 4" descr="Logo Ritterklub definitieve versi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316" y="392950"/>
            <a:ext cx="1567868" cy="18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55" y="74112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/>
              <a:t>OVERVIEW </a:t>
            </a:r>
            <a:r>
              <a:rPr lang="en-US" sz="1800" dirty="0" smtClean="0"/>
              <a:t>2017 </a:t>
            </a:r>
            <a:r>
              <a:rPr lang="en-US" sz="1800" dirty="0"/>
              <a:t>- </a:t>
            </a:r>
            <a:r>
              <a:rPr lang="en-US" sz="1800" dirty="0" smtClean="0"/>
              <a:t>2018  </a:t>
            </a:r>
            <a:r>
              <a:rPr lang="en-US" sz="1800" dirty="0"/>
              <a:t>-  HUIDIGE ACTIVITEITEN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316" y="1671053"/>
            <a:ext cx="84696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 team in P3, B </a:t>
            </a:r>
            <a:r>
              <a:rPr lang="en-US" dirty="0" err="1" smtClean="0"/>
              <a:t>ploeg</a:t>
            </a:r>
            <a:r>
              <a:rPr lang="en-US" dirty="0" smtClean="0"/>
              <a:t> in P4</a:t>
            </a:r>
            <a:endParaRPr lang="en-US" dirty="0"/>
          </a:p>
          <a:p>
            <a:r>
              <a:rPr lang="en-US" dirty="0"/>
              <a:t>-  </a:t>
            </a:r>
            <a:r>
              <a:rPr lang="en-US" dirty="0" err="1"/>
              <a:t>Organisatie</a:t>
            </a:r>
            <a:r>
              <a:rPr lang="en-US" dirty="0"/>
              <a:t> van de </a:t>
            </a:r>
            <a:r>
              <a:rPr lang="en-US" dirty="0" err="1"/>
              <a:t>thuiswedstrijden</a:t>
            </a:r>
            <a:r>
              <a:rPr lang="en-US" dirty="0"/>
              <a:t> van de club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smtClean="0"/>
              <a:t>24</a:t>
            </a:r>
            <a:r>
              <a:rPr lang="en-US" dirty="0" smtClean="0"/>
              <a:t> </a:t>
            </a:r>
            <a:r>
              <a:rPr lang="en-US" dirty="0" err="1"/>
              <a:t>ploegen</a:t>
            </a:r>
            <a:r>
              <a:rPr lang="en-US" dirty="0"/>
              <a:t> met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err="1"/>
              <a:t>jeugdploegen</a:t>
            </a:r>
            <a:endParaRPr lang="en-US" dirty="0"/>
          </a:p>
          <a:p>
            <a:r>
              <a:rPr lang="en-US" dirty="0"/>
              <a:t> op twee halve </a:t>
            </a:r>
            <a:r>
              <a:rPr lang="en-US" dirty="0" err="1"/>
              <a:t>dagen</a:t>
            </a:r>
            <a:r>
              <a:rPr lang="en-US" dirty="0"/>
              <a:t> in het weekend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Uitbating</a:t>
            </a:r>
            <a:r>
              <a:rPr lang="en-US" dirty="0"/>
              <a:t> en </a:t>
            </a:r>
            <a:r>
              <a:rPr lang="en-US" dirty="0" err="1"/>
              <a:t>beheer</a:t>
            </a:r>
            <a:r>
              <a:rPr lang="en-US" dirty="0"/>
              <a:t> van de </a:t>
            </a:r>
            <a:r>
              <a:rPr lang="en-US" dirty="0" err="1"/>
              <a:t>infrastructuur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Sinterklaasfeest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smtClean="0"/>
              <a:t>270</a:t>
            </a:r>
            <a:r>
              <a:rPr lang="en-US" dirty="0" smtClean="0"/>
              <a:t> </a:t>
            </a:r>
            <a:r>
              <a:rPr lang="en-US" dirty="0" err="1"/>
              <a:t>jeugdspelers</a:t>
            </a:r>
            <a:r>
              <a:rPr lang="en-US" dirty="0"/>
              <a:t> van </a:t>
            </a:r>
            <a:r>
              <a:rPr lang="en-US" dirty="0" err="1"/>
              <a:t>multiculturele</a:t>
            </a:r>
            <a:r>
              <a:rPr lang="en-US" dirty="0"/>
              <a:t> </a:t>
            </a:r>
            <a:r>
              <a:rPr lang="en-US" dirty="0" err="1"/>
              <a:t>achtergrond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Ritterquiz</a:t>
            </a:r>
            <a:r>
              <a:rPr lang="en-US" dirty="0" smtClean="0"/>
              <a:t> </a:t>
            </a:r>
            <a:r>
              <a:rPr lang="en-US" dirty="0"/>
              <a:t>met 30 </a:t>
            </a:r>
            <a:r>
              <a:rPr lang="en-US" dirty="0" err="1"/>
              <a:t>ingeschreven</a:t>
            </a:r>
            <a:r>
              <a:rPr lang="en-US" dirty="0"/>
              <a:t> teams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Mosselfeest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200 </a:t>
            </a:r>
            <a:r>
              <a:rPr lang="en-US" dirty="0" err="1"/>
              <a:t>personen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Spaghettifeest</a:t>
            </a:r>
            <a:r>
              <a:rPr lang="en-US" dirty="0"/>
              <a:t> met </a:t>
            </a:r>
            <a:r>
              <a:rPr lang="en-US" dirty="0" err="1"/>
              <a:t>optie</a:t>
            </a:r>
            <a:r>
              <a:rPr lang="en-US" dirty="0"/>
              <a:t> Halal </a:t>
            </a:r>
            <a:r>
              <a:rPr lang="en-US" dirty="0" err="1"/>
              <a:t>voor</a:t>
            </a:r>
            <a:r>
              <a:rPr lang="en-US" dirty="0"/>
              <a:t> 250 </a:t>
            </a:r>
            <a:r>
              <a:rPr lang="en-US" dirty="0" err="1"/>
              <a:t>personen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Ritter </a:t>
            </a:r>
            <a:r>
              <a:rPr lang="en-US" dirty="0" err="1"/>
              <a:t>Jeugdtornooi</a:t>
            </a:r>
            <a:r>
              <a:rPr lang="en-US" dirty="0"/>
              <a:t> met 70 </a:t>
            </a:r>
            <a:r>
              <a:rPr lang="en-US" dirty="0" err="1"/>
              <a:t>ploegen</a:t>
            </a:r>
            <a:r>
              <a:rPr lang="en-US" dirty="0"/>
              <a:t> over 2 </a:t>
            </a:r>
            <a:r>
              <a:rPr lang="en-US" dirty="0" err="1"/>
              <a:t>dagen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Trainings outfit, </a:t>
            </a:r>
            <a:r>
              <a:rPr lang="en-US" dirty="0" err="1"/>
              <a:t>wedstrijd</a:t>
            </a:r>
            <a:r>
              <a:rPr lang="en-US" dirty="0"/>
              <a:t> outfit en </a:t>
            </a:r>
            <a:r>
              <a:rPr lang="en-US" dirty="0" err="1"/>
              <a:t>inkoopbeleid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300 </a:t>
            </a:r>
            <a:r>
              <a:rPr lang="en-US" dirty="0" err="1"/>
              <a:t>spelers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Ritterbarbecue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Kerstfeest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Ritterkup</a:t>
            </a:r>
            <a:r>
              <a:rPr lang="en-US" dirty="0" smtClean="0"/>
              <a:t> met 10 </a:t>
            </a:r>
            <a:r>
              <a:rPr lang="en-US" dirty="0" err="1" smtClean="0"/>
              <a:t>herenploegen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10 </a:t>
            </a:r>
            <a:r>
              <a:rPr lang="en-US" dirty="0" err="1" smtClean="0"/>
              <a:t>damesploegen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4" name="Picture 3" descr="Logo Ritterklub definitieve vers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158" y="286812"/>
            <a:ext cx="1298997" cy="15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55" y="74112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INFRASTRUCTUUR - KANTINE</a:t>
            </a:r>
            <a:endParaRPr lang="en-US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" y="20992"/>
            <a:ext cx="2656442" cy="35419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42" y="775111"/>
            <a:ext cx="2549716" cy="3399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03" y="3649337"/>
            <a:ext cx="2406497" cy="32086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" y="3616035"/>
            <a:ext cx="4167027" cy="312527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57" y="4060331"/>
            <a:ext cx="2869435" cy="286943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86" y="758478"/>
            <a:ext cx="3580482" cy="26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55" y="74112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INFRASTRUCTUUR - TERREINEN</a:t>
            </a:r>
            <a:endParaRPr lang="en-US" sz="1800" dirty="0"/>
          </a:p>
        </p:txBody>
      </p:sp>
      <p:pic>
        <p:nvPicPr>
          <p:cNvPr id="4" name="Picture 3" descr="Logo Ritterklub definitieve versi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158" y="286812"/>
            <a:ext cx="1298997" cy="15051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704"/>
            <a:ext cx="4770304" cy="26832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59" y="819045"/>
            <a:ext cx="6334699" cy="35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265" y="-59573"/>
            <a:ext cx="5531852" cy="1143000"/>
          </a:xfrm>
        </p:spPr>
        <p:txBody>
          <a:bodyPr/>
          <a:lstStyle/>
          <a:p>
            <a:r>
              <a:rPr lang="en-US" dirty="0"/>
              <a:t>THE END! </a:t>
            </a:r>
          </a:p>
        </p:txBody>
      </p:sp>
      <p:pic>
        <p:nvPicPr>
          <p:cNvPr id="4" name="Picture 3" descr="Screen Shot 2016-02-22 at 22.07.4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53" y="1083427"/>
            <a:ext cx="2459790" cy="3588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571" y="4866461"/>
            <a:ext cx="2865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badi MT Condensed Light"/>
                <a:cs typeface="Abadi MT Condensed Light"/>
              </a:rPr>
              <a:t>WE STAND TOGETHER</a:t>
            </a:r>
            <a:r>
              <a:rPr lang="is-IS" b="1" dirty="0">
                <a:latin typeface="Abadi MT Condensed Light"/>
                <a:cs typeface="Abadi MT Condensed Light"/>
              </a:rPr>
              <a:t>…</a:t>
            </a:r>
            <a:endParaRPr lang="en-US" b="1" dirty="0">
              <a:latin typeface="Abadi MT Condensed Light"/>
              <a:cs typeface="Abadi MT Condensed Light"/>
            </a:endParaRPr>
          </a:p>
          <a:p>
            <a:r>
              <a:rPr lang="en-US" b="1" dirty="0">
                <a:latin typeface="Abadi MT Condensed Light"/>
                <a:cs typeface="Abadi MT Condensed Light"/>
              </a:rPr>
              <a:t>WE PLAY TOGETHER</a:t>
            </a:r>
            <a:r>
              <a:rPr lang="is-IS" b="1" dirty="0">
                <a:latin typeface="Abadi MT Condensed Light"/>
                <a:cs typeface="Abadi MT Condensed Light"/>
              </a:rPr>
              <a:t>…</a:t>
            </a:r>
          </a:p>
          <a:p>
            <a:endParaRPr lang="en-US" dirty="0">
              <a:latin typeface="Abadi MT Condensed Light"/>
              <a:cs typeface="Abadi MT Condensed Light"/>
            </a:endParaRPr>
          </a:p>
          <a:p>
            <a:r>
              <a:rPr lang="en-US" b="1" dirty="0">
                <a:latin typeface="Abadi MT Condensed Light"/>
                <a:cs typeface="Abadi MT Condensed Light"/>
              </a:rPr>
              <a:t>#TEAMSPIRIT LEADS TO SUCCESS</a:t>
            </a:r>
            <a:r>
              <a:rPr lang="en-US" dirty="0">
                <a:latin typeface="Abadi MT Condensed Light"/>
                <a:cs typeface="Abadi MT Condensed Light"/>
              </a:rPr>
              <a:t>!  </a:t>
            </a:r>
          </a:p>
        </p:txBody>
      </p:sp>
      <p:pic>
        <p:nvPicPr>
          <p:cNvPr id="6" name="Picture 5" descr="Screen Shot 2016-02-22 at 22.11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707" y="1059384"/>
            <a:ext cx="3654925" cy="2752072"/>
          </a:xfrm>
          <a:prstGeom prst="rect">
            <a:avLst/>
          </a:prstGeom>
        </p:spPr>
      </p:pic>
      <p:pic>
        <p:nvPicPr>
          <p:cNvPr id="7" name="Picture 6" descr="Screen Shot 2016-02-22 at 22.10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402" y="3998104"/>
            <a:ext cx="3842084" cy="2567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106" y="6195830"/>
            <a:ext cx="215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ARE RITTERKLUB</a:t>
            </a:r>
          </a:p>
        </p:txBody>
      </p:sp>
      <p:pic>
        <p:nvPicPr>
          <p:cNvPr id="9" name="Picture 8" descr="Logo Ritterklub definitieve versi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597" y="1728348"/>
            <a:ext cx="1797805" cy="2083108"/>
          </a:xfrm>
          <a:prstGeom prst="rect">
            <a:avLst/>
          </a:prstGeom>
        </p:spPr>
      </p:pic>
      <p:pic>
        <p:nvPicPr>
          <p:cNvPr id="12" name="Picture 11" descr="Screen Shot 2016-02-22 at 22.18.4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199" y="6187106"/>
            <a:ext cx="556795" cy="5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6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277</Words>
  <Application>Microsoft Office PowerPoint</Application>
  <PresentationFormat>Diavoorstelling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Abadi MT Condensed Light</vt:lpstr>
      <vt:lpstr>Arial</vt:lpstr>
      <vt:lpstr>Calibri</vt:lpstr>
      <vt:lpstr>Office Theme</vt:lpstr>
      <vt:lpstr>RITTERKLUB V.S.V Jette V.Z.W</vt:lpstr>
      <vt:lpstr>PowerPoint-presentatie</vt:lpstr>
      <vt:lpstr>PowerPoint-presentatie</vt:lpstr>
      <vt:lpstr>PowerPoint-presentatie</vt:lpstr>
      <vt:lpstr>OVERVIEW 2017 - 2018  -  HUIDIGE ACTIVITEITEN </vt:lpstr>
      <vt:lpstr>INFRASTRUCTUUR - KANTINE</vt:lpstr>
      <vt:lpstr>INFRASTRUCTUUR - TERREINEN</vt:lpstr>
      <vt:lpstr>THE END! </vt:lpstr>
    </vt:vector>
  </TitlesOfParts>
  <Company>Design 2 Style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RITTERKLUB V.S.V Jette V.Z.W</dc:title>
  <dc:creator>WERNER SPINNOY</dc:creator>
  <cp:lastModifiedBy>frank verstappen</cp:lastModifiedBy>
  <cp:revision>51</cp:revision>
  <dcterms:created xsi:type="dcterms:W3CDTF">2016-01-27T13:03:34Z</dcterms:created>
  <dcterms:modified xsi:type="dcterms:W3CDTF">2020-04-22T09:39:36Z</dcterms:modified>
</cp:coreProperties>
</file>